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71" r:id="rId2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365C0"/>
    <a:srgbClr val="00AEEE"/>
    <a:srgbClr val="C92405"/>
    <a:srgbClr val="DD2909"/>
    <a:srgbClr val="37D2EA"/>
    <a:srgbClr val="38E1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2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307"/>
    <p:restoredTop sz="94615"/>
  </p:normalViewPr>
  <p:slideViewPr>
    <p:cSldViewPr snapToGrid="0" snapToObjects="1">
      <p:cViewPr varScale="1">
        <p:scale>
          <a:sx n="73" d="100"/>
          <a:sy n="73" d="100"/>
        </p:scale>
        <p:origin x="1576" y="488"/>
      </p:cViewPr>
      <p:guideLst/>
    </p:cSldViewPr>
  </p:slideViewPr>
  <p:notesTextViewPr>
    <p:cViewPr>
      <p:scale>
        <a:sx n="75" d="100"/>
        <a:sy n="75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 dirty="0"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idx="13"/>
          </p:nvPr>
        </p:nvSpPr>
        <p:spPr>
          <a:xfrm>
            <a:off x="-812800" y="0"/>
            <a:ext cx="15232066" cy="10160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>
            <a:spLocks noGrp="1"/>
          </p:cNvSpPr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>
            <a:spLocks noGrp="1"/>
          </p:cNvSpPr>
          <p:nvPr>
            <p:ph type="pic" idx="13"/>
          </p:nvPr>
        </p:nvSpPr>
        <p:spPr>
          <a:xfrm>
            <a:off x="2717800" y="635000"/>
            <a:ext cx="12357100" cy="8238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52500" y="4762500"/>
            <a:ext cx="5334000" cy="4102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7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>
            <a:spLocks noGrp="1"/>
          </p:cNvSpPr>
          <p:nvPr>
            <p:ph type="pic" idx="13"/>
          </p:nvPr>
        </p:nvSpPr>
        <p:spPr>
          <a:xfrm>
            <a:off x="4533900" y="2603500"/>
            <a:ext cx="9429750" cy="62865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6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7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952500" y="26035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>
            <a:spLocks noGrp="1"/>
          </p:cNvSpPr>
          <p:nvPr>
            <p:ph type="pic" sz="quarter" idx="13"/>
          </p:nvPr>
        </p:nvSpPr>
        <p:spPr>
          <a:xfrm>
            <a:off x="6680200" y="5026947"/>
            <a:ext cx="6057901" cy="4040705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84" name="Image"/>
          <p:cNvSpPr>
            <a:spLocks noGrp="1"/>
          </p:cNvSpPr>
          <p:nvPr>
            <p:ph type="pic" sz="quarter" idx="14"/>
          </p:nvPr>
        </p:nvSpPr>
        <p:spPr>
          <a:xfrm>
            <a:off x="6502400" y="886747"/>
            <a:ext cx="5867400" cy="39116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85" name="Image"/>
          <p:cNvSpPr>
            <a:spLocks noGrp="1"/>
          </p:cNvSpPr>
          <p:nvPr>
            <p:ph type="pic" idx="15"/>
          </p:nvPr>
        </p:nvSpPr>
        <p:spPr>
          <a:xfrm>
            <a:off x="-2374900" y="889000"/>
            <a:ext cx="11976100" cy="7984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8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13"/>
          </p:nvPr>
        </p:nvSpPr>
        <p:spPr>
          <a:xfrm>
            <a:off x="1270000" y="6362700"/>
            <a:ext cx="10464800" cy="4699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2400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–Johnny Appleseed</a:t>
            </a:r>
          </a:p>
        </p:txBody>
      </p:sp>
      <p:sp>
        <p:nvSpPr>
          <p:cNvPr id="94" name="“Type a quote here.”"/>
          <p:cNvSpPr txBox="1">
            <a:spLocks noGrp="1"/>
          </p:cNvSpPr>
          <p:nvPr>
            <p:ph type="body" sz="quarter" idx="14"/>
          </p:nvPr>
        </p:nvSpPr>
        <p:spPr>
          <a:xfrm>
            <a:off x="1270000" y="4267200"/>
            <a:ext cx="10464800" cy="685800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800"/>
            </a:lvl1pPr>
          </a:lstStyle>
          <a:p>
            <a:r>
              <a:t>“Type a quote here.” </a:t>
            </a:r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952500" y="4445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26035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311798" y="9251950"/>
            <a:ext cx="368504" cy="3810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800"/>
            </a:lvl1pPr>
          </a:lstStyle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ransition spd="med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rasshopper Word of the Day"/>
          <p:cNvSpPr txBox="1"/>
          <p:nvPr/>
        </p:nvSpPr>
        <p:spPr>
          <a:xfrm>
            <a:off x="1968270" y="358709"/>
            <a:ext cx="10573407" cy="10259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700" b="1">
                <a:solidFill>
                  <a:schemeClr val="accent5"/>
                </a:solidFill>
                <a:latin typeface="American Typewriter"/>
                <a:ea typeface="American Typewriter"/>
                <a:cs typeface="American Typewriter"/>
                <a:sym typeface="American Typewriter"/>
              </a:defRPr>
            </a:lvl1pPr>
          </a:lstStyle>
          <a:p>
            <a:r>
              <a:rPr lang="en-GB" sz="6000" dirty="0">
                <a:solidFill>
                  <a:srgbClr val="00AEEE"/>
                </a:solidFill>
                <a:latin typeface="Gill Sans MT" panose="020B0502020104020203" pitchFamily="34" charset="77"/>
              </a:rPr>
              <a:t>WOD – Summer 1 Overview</a:t>
            </a:r>
            <a:endParaRPr sz="6000" dirty="0">
              <a:solidFill>
                <a:srgbClr val="00AEEE"/>
              </a:solidFill>
              <a:latin typeface="Gill Sans MT" panose="020B0502020104020203" pitchFamily="34" charset="77"/>
            </a:endParaRPr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7EB416CD-9B55-CF42-A04C-30197FD22A3C}"/>
              </a:ext>
            </a:extLst>
          </p:cNvPr>
          <p:cNvGrpSpPr/>
          <p:nvPr/>
        </p:nvGrpSpPr>
        <p:grpSpPr>
          <a:xfrm>
            <a:off x="12304821" y="1110918"/>
            <a:ext cx="8917924" cy="15439250"/>
            <a:chOff x="11782763" y="-862597"/>
            <a:chExt cx="8917924" cy="15439250"/>
          </a:xfrm>
        </p:grpSpPr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A6BF06AC-22FD-FD44-8419-6C2D4AA8FA73}"/>
                </a:ext>
              </a:extLst>
            </p:cNvPr>
            <p:cNvSpPr/>
            <p:nvPr/>
          </p:nvSpPr>
          <p:spPr>
            <a:xfrm rot="896267" flipH="1">
              <a:off x="12315522" y="-525755"/>
              <a:ext cx="8385165" cy="15102408"/>
            </a:xfrm>
            <a:prstGeom prst="rect">
              <a:avLst/>
            </a:prstGeom>
            <a:solidFill>
              <a:srgbClr val="38E1FF"/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9D3503DD-D270-5F47-A19A-8586E0671135}"/>
                </a:ext>
              </a:extLst>
            </p:cNvPr>
            <p:cNvSpPr/>
            <p:nvPr/>
          </p:nvSpPr>
          <p:spPr>
            <a:xfrm rot="896267" flipH="1">
              <a:off x="11782763" y="-862597"/>
              <a:ext cx="6869178" cy="15102408"/>
            </a:xfrm>
            <a:prstGeom prst="rect">
              <a:avLst/>
            </a:prstGeom>
            <a:solidFill>
              <a:srgbClr val="38E1FF">
                <a:alpha val="33000"/>
              </a:srgbClr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37D75134-4940-2E43-970D-7151127F0958}"/>
              </a:ext>
            </a:extLst>
          </p:cNvPr>
          <p:cNvGrpSpPr/>
          <p:nvPr/>
        </p:nvGrpSpPr>
        <p:grpSpPr>
          <a:xfrm rot="11574440">
            <a:off x="-8428798" y="-6316639"/>
            <a:ext cx="8917924" cy="15439250"/>
            <a:chOff x="11782763" y="-862597"/>
            <a:chExt cx="8917924" cy="15439250"/>
          </a:xfrm>
        </p:grpSpPr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0DE4B2CD-9BA7-F745-975D-04D6E068AAAF}"/>
                </a:ext>
              </a:extLst>
            </p:cNvPr>
            <p:cNvSpPr/>
            <p:nvPr/>
          </p:nvSpPr>
          <p:spPr>
            <a:xfrm rot="896267" flipH="1">
              <a:off x="12315522" y="-525755"/>
              <a:ext cx="8385165" cy="15102408"/>
            </a:xfrm>
            <a:prstGeom prst="rect">
              <a:avLst/>
            </a:prstGeom>
            <a:solidFill>
              <a:srgbClr val="38E1FF"/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E68024AA-F9BA-D840-9EF5-E93003D788D2}"/>
                </a:ext>
              </a:extLst>
            </p:cNvPr>
            <p:cNvSpPr/>
            <p:nvPr/>
          </p:nvSpPr>
          <p:spPr>
            <a:xfrm rot="896267" flipH="1">
              <a:off x="11782763" y="-862597"/>
              <a:ext cx="6869178" cy="15102408"/>
            </a:xfrm>
            <a:prstGeom prst="rect">
              <a:avLst/>
            </a:prstGeom>
            <a:solidFill>
              <a:srgbClr val="38E1FF">
                <a:alpha val="33000"/>
              </a:srgbClr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</p:grpSp>
      <p:pic>
        <p:nvPicPr>
          <p:cNvPr id="9" name="Picture 8">
            <a:extLst>
              <a:ext uri="{FF2B5EF4-FFF2-40B4-BE49-F238E27FC236}">
                <a16:creationId xmlns:a16="http://schemas.microsoft.com/office/drawing/2014/main" id="{E1C808EC-8455-CA43-8401-6823600E17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9410" r="12019" b="14894"/>
          <a:stretch/>
        </p:blipFill>
        <p:spPr>
          <a:xfrm>
            <a:off x="308911" y="305549"/>
            <a:ext cx="1622203" cy="1340029"/>
          </a:xfrm>
          <a:prstGeom prst="rect">
            <a:avLst/>
          </a:prstGeom>
        </p:spPr>
      </p:pic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D49B81AD-A600-27E6-3D96-319197B0AA2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7661646"/>
              </p:ext>
            </p:extLst>
          </p:nvPr>
        </p:nvGraphicFramePr>
        <p:xfrm>
          <a:off x="3782298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2 – May 5th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angel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battle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contain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emotion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munch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apprehensive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bizarre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convince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devour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escort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0ABB42DF-E0F1-F67D-D1C3-A04E5BC47C9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607613"/>
              </p:ext>
            </p:extLst>
          </p:nvPr>
        </p:nvGraphicFramePr>
        <p:xfrm>
          <a:off x="6874157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3 – May 12th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arena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beware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continue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flee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office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agitate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catastrophe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cooperate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detest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estimate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C14BE44D-7304-2696-AFCE-0ED5B7B708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9607052"/>
              </p:ext>
            </p:extLst>
          </p:nvPr>
        </p:nvGraphicFramePr>
        <p:xfrm>
          <a:off x="9858615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4 – May 19th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audience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believe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cure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frighten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peep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aplomb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celebrate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coward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dishevelled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example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F2516CD0-7A50-F343-7E26-3706EB3DA3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7699996"/>
              </p:ext>
            </p:extLst>
          </p:nvPr>
        </p:nvGraphicFramePr>
        <p:xfrm>
          <a:off x="756941" y="5578464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5 – May 26th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aroma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bluff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decoration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hush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puzzle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anguish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chasm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cringe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distract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foe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118C0B7C-1967-0828-CE23-DE2168DC428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71078210"/>
              </p:ext>
            </p:extLst>
          </p:nvPr>
        </p:nvGraphicFramePr>
        <p:xfrm>
          <a:off x="756941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1 – April 28th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grubby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harvest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nudge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purr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quiz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harmless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hesitate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humble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manoeuvre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potent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97034231"/>
      </p:ext>
    </p:extLst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24308</TotalTime>
  <Words>130</Words>
  <Application>Microsoft Macintosh PowerPoint</Application>
  <PresentationFormat>Custom</PresentationFormat>
  <Paragraphs>106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Gill Sans MT</vt:lpstr>
      <vt:lpstr>Helvetica</vt:lpstr>
      <vt:lpstr>Helvetica Light</vt:lpstr>
      <vt:lpstr>Helvetica Neue</vt:lpstr>
      <vt:lpstr>White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Andrew Jennings</cp:lastModifiedBy>
  <cp:revision>470</cp:revision>
  <dcterms:modified xsi:type="dcterms:W3CDTF">2025-04-22T14:54:34Z</dcterms:modified>
</cp:coreProperties>
</file>